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1"/>
  </p:notesMasterIdLst>
  <p:handoutMasterIdLst>
    <p:handoutMasterId r:id="rId92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10597" r:id="rId38"/>
    <p:sldId id="552" r:id="rId39"/>
    <p:sldId id="553" r:id="rId40"/>
    <p:sldId id="562" r:id="rId41"/>
    <p:sldId id="563" r:id="rId42"/>
    <p:sldId id="564" r:id="rId43"/>
    <p:sldId id="570" r:id="rId44"/>
    <p:sldId id="571" r:id="rId45"/>
    <p:sldId id="572" r:id="rId46"/>
    <p:sldId id="567" r:id="rId47"/>
    <p:sldId id="568" r:id="rId48"/>
    <p:sldId id="569" r:id="rId49"/>
    <p:sldId id="588" r:id="rId50"/>
    <p:sldId id="10595" r:id="rId51"/>
    <p:sldId id="10477" r:id="rId52"/>
    <p:sldId id="10479" r:id="rId53"/>
    <p:sldId id="10481" r:id="rId54"/>
    <p:sldId id="10482" r:id="rId55"/>
    <p:sldId id="10600" r:id="rId56"/>
    <p:sldId id="10483" r:id="rId57"/>
    <p:sldId id="10484" r:id="rId58"/>
    <p:sldId id="10485" r:id="rId59"/>
    <p:sldId id="10491" r:id="rId60"/>
    <p:sldId id="10492" r:id="rId61"/>
    <p:sldId id="10493" r:id="rId62"/>
    <p:sldId id="10494" r:id="rId63"/>
    <p:sldId id="10495" r:id="rId64"/>
    <p:sldId id="10503" r:id="rId65"/>
    <p:sldId id="10496" r:id="rId66"/>
    <p:sldId id="10500" r:id="rId67"/>
    <p:sldId id="10501" r:id="rId68"/>
    <p:sldId id="10502" r:id="rId69"/>
    <p:sldId id="10497" r:id="rId70"/>
    <p:sldId id="10498" r:id="rId71"/>
    <p:sldId id="10504" r:id="rId72"/>
    <p:sldId id="10505" r:id="rId73"/>
    <p:sldId id="10506" r:id="rId74"/>
    <p:sldId id="10509" r:id="rId75"/>
    <p:sldId id="10514" r:id="rId76"/>
    <p:sldId id="10516" r:id="rId77"/>
    <p:sldId id="10517" r:id="rId78"/>
    <p:sldId id="10518" r:id="rId79"/>
    <p:sldId id="10519" r:id="rId80"/>
    <p:sldId id="10520" r:id="rId81"/>
    <p:sldId id="10596" r:id="rId82"/>
    <p:sldId id="825" r:id="rId83"/>
    <p:sldId id="10489" r:id="rId84"/>
    <p:sldId id="10488" r:id="rId85"/>
    <p:sldId id="823" r:id="rId86"/>
    <p:sldId id="824" r:id="rId87"/>
    <p:sldId id="10598" r:id="rId88"/>
    <p:sldId id="10599" r:id="rId89"/>
    <p:sldId id="10561" r:id="rId9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4" d="100"/>
          <a:sy n="164" d="100"/>
        </p:scale>
        <p:origin x="138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11/4/2019 8:29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6249</TotalTime>
  <Words>1138</Words>
  <Application>Microsoft Office PowerPoint</Application>
  <PresentationFormat>On-screen Show (16:9)</PresentationFormat>
  <Paragraphs>258</Paragraphs>
  <Slides>88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1371</cp:revision>
  <dcterms:created xsi:type="dcterms:W3CDTF">2013-07-12T18:23:55Z</dcterms:created>
  <dcterms:modified xsi:type="dcterms:W3CDTF">2019-11-04T17:58:00Z</dcterms:modified>
  <cp:contentStatus/>
</cp:coreProperties>
</file>